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9" r:id="rId4"/>
    <p:sldId id="260" r:id="rId5"/>
    <p:sldId id="261" r:id="rId6"/>
    <p:sldId id="262" r:id="rId7"/>
    <p:sldId id="265" r:id="rId8"/>
    <p:sldId id="263" r:id="rId9"/>
    <p:sldId id="264" r:id="rId10"/>
    <p:sldId id="266" r:id="rId11"/>
  </p:sldIdLst>
  <p:sldSz cx="9144000" cy="6858000" type="screen4x3"/>
  <p:notesSz cx="6858000" cy="9144000"/>
  <p:defaultTextStyle>
    <a:defPPr>
      <a:defRPr lang="es-P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39" d="100"/>
          <a:sy n="39" d="100"/>
        </p:scale>
        <p:origin x="-606" y="-7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EBEE9B-17F5-4EF0-BBC3-87F6F513A347}" type="datetimeFigureOut">
              <a:rPr lang="en-US" smtClean="0"/>
              <a:pPr/>
              <a:t>6/14/2011</a:t>
            </a:fld>
            <a:endParaRPr lang="en-U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D78EB7-09CC-43F4-8FB6-678E6F3EE1FD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78EB7-09CC-43F4-8FB6-678E6F3EE1F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78EB7-09CC-43F4-8FB6-678E6F3EE1FD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78EB7-09CC-43F4-8FB6-678E6F3EE1FD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78EB7-09CC-43F4-8FB6-678E6F3EE1FD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78EB7-09CC-43F4-8FB6-678E6F3EE1FD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78EB7-09CC-43F4-8FB6-678E6F3EE1FD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78EB7-09CC-43F4-8FB6-678E6F3EE1FD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78EB7-09CC-43F4-8FB6-678E6F3EE1FD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78EB7-09CC-43F4-8FB6-678E6F3EE1FD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78EB7-09CC-43F4-8FB6-678E6F3EE1FD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riángulo rectángulo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grpSp>
        <p:nvGrpSpPr>
          <p:cNvPr id="2" name="1 Grupo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10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11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31924AE-FBC5-493F-9422-0FCC8907076B}" type="datetimeFigureOut">
              <a:rPr lang="en-US" smtClean="0"/>
              <a:pPr/>
              <a:t>6/14/2011</a:t>
            </a:fld>
            <a:endParaRPr lang="en-U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01DBC92-3E7E-4F2E-ABB1-2F9700886B1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1924AE-FBC5-493F-9422-0FCC8907076B}" type="datetimeFigureOut">
              <a:rPr lang="en-US" smtClean="0"/>
              <a:pPr/>
              <a:t>6/14/2011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1DBC92-3E7E-4F2E-ABB1-2F9700886B1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1924AE-FBC5-493F-9422-0FCC8907076B}" type="datetimeFigureOut">
              <a:rPr lang="en-US" smtClean="0"/>
              <a:pPr/>
              <a:t>6/14/2011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1DBC92-3E7E-4F2E-ABB1-2F9700886B1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1924AE-FBC5-493F-9422-0FCC8907076B}" type="datetimeFigureOut">
              <a:rPr lang="en-US" smtClean="0"/>
              <a:pPr/>
              <a:t>6/14/2011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1DBC92-3E7E-4F2E-ABB1-2F9700886B1F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1924AE-FBC5-493F-9422-0FCC8907076B}" type="datetimeFigureOut">
              <a:rPr lang="en-US" smtClean="0"/>
              <a:pPr/>
              <a:t>6/14/2011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1DBC92-3E7E-4F2E-ABB1-2F9700886B1F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7" name="6 Cheurón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7 Cheurón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1924AE-FBC5-493F-9422-0FCC8907076B}" type="datetimeFigureOut">
              <a:rPr lang="en-US" smtClean="0"/>
              <a:pPr/>
              <a:t>6/14/2011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1DBC92-3E7E-4F2E-ABB1-2F9700886B1F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1924AE-FBC5-493F-9422-0FCC8907076B}" type="datetimeFigureOut">
              <a:rPr lang="en-US" smtClean="0"/>
              <a:pPr/>
              <a:t>6/14/2011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1DBC92-3E7E-4F2E-ABB1-2F9700886B1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1924AE-FBC5-493F-9422-0FCC8907076B}" type="datetimeFigureOut">
              <a:rPr lang="en-US" smtClean="0"/>
              <a:pPr/>
              <a:t>6/14/2011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1DBC92-3E7E-4F2E-ABB1-2F9700886B1F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1924AE-FBC5-493F-9422-0FCC8907076B}" type="datetimeFigureOut">
              <a:rPr lang="en-US" smtClean="0"/>
              <a:pPr/>
              <a:t>6/14/2011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1DBC92-3E7E-4F2E-ABB1-2F9700886B1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31924AE-FBC5-493F-9422-0FCC8907076B}" type="datetimeFigureOut">
              <a:rPr lang="en-US" smtClean="0"/>
              <a:pPr/>
              <a:t>6/14/2011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1DBC92-3E7E-4F2E-ABB1-2F9700886B1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31924AE-FBC5-493F-9422-0FCC8907076B}" type="datetimeFigureOut">
              <a:rPr lang="en-US" smtClean="0"/>
              <a:pPr/>
              <a:t>6/14/2011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01DBC92-3E7E-4F2E-ABB1-2F9700886B1F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9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10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Cheurón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12 Cheurón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31924AE-FBC5-493F-9422-0FCC8907076B}" type="datetimeFigureOut">
              <a:rPr lang="en-US" smtClean="0"/>
              <a:pPr/>
              <a:t>6/14/2011</a:t>
            </a:fld>
            <a:endParaRPr lang="en-U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01DBC92-3E7E-4F2E-ABB1-2F9700886B1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267744" y="260648"/>
            <a:ext cx="4872629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3D </a:t>
            </a:r>
            <a:r>
              <a:rPr lang="es-ES" sz="54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</a:t>
            </a:r>
            <a:r>
              <a:rPr lang="es-ES" sz="5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odel</a:t>
            </a:r>
            <a:endParaRPr lang="es-ES" sz="5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es-ES" sz="5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Cancer</a:t>
            </a:r>
            <a:r>
              <a:rPr lang="es-E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s-ES" sz="5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Cell</a:t>
            </a:r>
            <a:r>
              <a:rPr lang="es-ES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:</a:t>
            </a:r>
            <a:endParaRPr lang="es-ES" sz="5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es-ES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</a:t>
            </a:r>
            <a:r>
              <a:rPr lang="es-E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eratoma</a:t>
            </a:r>
            <a:endParaRPr lang="es-ES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3275856" y="3501008"/>
            <a:ext cx="2682145" cy="138499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Solangie</a:t>
            </a:r>
          </a:p>
          <a:p>
            <a:pPr algn="ctr"/>
            <a:r>
              <a:rPr lang="es-ES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Atilio</a:t>
            </a:r>
          </a:p>
          <a:p>
            <a:pPr algn="ctr"/>
            <a:r>
              <a:rPr lang="es-ES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and Valentina</a:t>
            </a:r>
            <a:endParaRPr lang="es-ES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escuela.med.puc.cl/publ/patgeneral/FotosBig/2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5219" y="0"/>
            <a:ext cx="9159219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547664" y="692696"/>
            <a:ext cx="60468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What</a:t>
            </a:r>
            <a:r>
              <a:rPr lang="es-E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s-ES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is</a:t>
            </a:r>
            <a:r>
              <a:rPr lang="es-E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a Teratoma?</a:t>
            </a:r>
            <a:endParaRPr lang="es-E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6 Subtítulo"/>
          <p:cNvSpPr>
            <a:spLocks noGrp="1"/>
          </p:cNvSpPr>
          <p:nvPr>
            <p:ph type="subTitle" idx="1"/>
          </p:nvPr>
        </p:nvSpPr>
        <p:spPr>
          <a:xfrm>
            <a:off x="323528" y="1556792"/>
            <a:ext cx="8134672" cy="4104456"/>
          </a:xfrm>
        </p:spPr>
        <p:txBody>
          <a:bodyPr>
            <a:normAutofit/>
          </a:bodyPr>
          <a:lstStyle/>
          <a:p>
            <a:pPr algn="l"/>
            <a:r>
              <a:rPr lang="en-US" sz="2800" dirty="0" err="1" smtClean="0">
                <a:solidFill>
                  <a:schemeClr val="tx1"/>
                </a:solidFill>
              </a:rPr>
              <a:t>Teratomas</a:t>
            </a:r>
            <a:r>
              <a:rPr lang="en-US" sz="2800" dirty="0" smtClean="0">
                <a:solidFill>
                  <a:schemeClr val="tx1"/>
                </a:solidFill>
              </a:rPr>
              <a:t> are tumors formed by what scientists call a germ cells that causes severe problems in their “victim”, it causes physical deformations and many other problems.</a:t>
            </a:r>
          </a:p>
          <a:p>
            <a:pPr algn="l"/>
            <a:endParaRPr lang="en-US" sz="2800" dirty="0" smtClean="0">
              <a:solidFill>
                <a:schemeClr val="tx1"/>
              </a:solidFill>
            </a:endParaRPr>
          </a:p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There is many hypothesis about </a:t>
            </a:r>
            <a:r>
              <a:rPr lang="en-US" sz="2800" dirty="0" err="1" smtClean="0">
                <a:solidFill>
                  <a:schemeClr val="tx1"/>
                </a:solidFill>
              </a:rPr>
              <a:t>teratomas</a:t>
            </a:r>
            <a:r>
              <a:rPr lang="en-US" sz="2800" dirty="0" smtClean="0">
                <a:solidFill>
                  <a:schemeClr val="tx1"/>
                </a:solidFill>
              </a:rPr>
              <a:t>, one of them is said to be that a </a:t>
            </a:r>
            <a:r>
              <a:rPr lang="en-US" sz="2800" dirty="0" err="1" smtClean="0">
                <a:solidFill>
                  <a:schemeClr val="tx1"/>
                </a:solidFill>
              </a:rPr>
              <a:t>teratona</a:t>
            </a:r>
            <a:r>
              <a:rPr lang="en-US" sz="2800" dirty="0" smtClean="0">
                <a:solidFill>
                  <a:schemeClr val="tx1"/>
                </a:solidFill>
              </a:rPr>
              <a:t> is a parasitic twin.</a:t>
            </a:r>
          </a:p>
          <a:p>
            <a:pPr algn="l"/>
            <a:endParaRPr lang="en-US" sz="2400" dirty="0" smtClean="0">
              <a:solidFill>
                <a:schemeClr val="tx1"/>
              </a:solidFill>
            </a:endParaRPr>
          </a:p>
          <a:p>
            <a:pPr algn="l"/>
            <a:endParaRPr lang="en-US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310622" y="476672"/>
            <a:ext cx="43691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Characteristics</a:t>
            </a:r>
            <a:endParaRPr lang="es-E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6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5225066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+mj-lt"/>
              </a:rPr>
              <a:t>A </a:t>
            </a:r>
            <a:r>
              <a:rPr lang="en-US" b="1" dirty="0" err="1" smtClean="0">
                <a:latin typeface="+mj-lt"/>
              </a:rPr>
              <a:t>teratoma</a:t>
            </a:r>
            <a:r>
              <a:rPr lang="en-US" dirty="0" smtClean="0">
                <a:latin typeface="+mj-lt"/>
              </a:rPr>
              <a:t> is an encapsulated tumor with tissue or organ components resembling </a:t>
            </a:r>
            <a:r>
              <a:rPr lang="en-US" i="1" dirty="0" smtClean="0">
                <a:latin typeface="+mj-lt"/>
              </a:rPr>
              <a:t>normal</a:t>
            </a:r>
            <a:r>
              <a:rPr lang="en-US" dirty="0" smtClean="0">
                <a:latin typeface="+mj-lt"/>
              </a:rPr>
              <a:t> derivatives of all three germ layers. There are rare occasions when not all three germ layers are identifiable</a:t>
            </a:r>
          </a:p>
          <a:p>
            <a:endParaRPr lang="en-US" dirty="0">
              <a:latin typeface="+mj-lt"/>
            </a:endParaRPr>
          </a:p>
        </p:txBody>
      </p:sp>
      <p:sp>
        <p:nvSpPr>
          <p:cNvPr id="9" name="8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5413706"/>
          </a:xfrm>
        </p:spPr>
        <p:txBody>
          <a:bodyPr>
            <a:normAutofit/>
          </a:bodyPr>
          <a:lstStyle/>
          <a:p>
            <a:r>
              <a:rPr lang="en-US" dirty="0" smtClean="0"/>
              <a:t>The tissues of a </a:t>
            </a:r>
            <a:r>
              <a:rPr lang="en-US" dirty="0" err="1" smtClean="0"/>
              <a:t>teratoma</a:t>
            </a:r>
            <a:r>
              <a:rPr lang="en-US" dirty="0" smtClean="0"/>
              <a:t>, </a:t>
            </a:r>
            <a:r>
              <a:rPr lang="en-US" dirty="0" err="1" smtClean="0"/>
              <a:t>teratomas</a:t>
            </a:r>
            <a:r>
              <a:rPr lang="en-US" dirty="0" smtClean="0"/>
              <a:t> have been reported to contain hair, teeth, bone and, very rarely, more complex organs such as eyes, torso, and hands, feet, or other limbs.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771800" y="476672"/>
            <a:ext cx="34467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" sz="5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Treatments</a:t>
            </a:r>
            <a:endParaRPr lang="es-E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3 Subtítulo"/>
          <p:cNvSpPr>
            <a:spLocks noGrp="1"/>
          </p:cNvSpPr>
          <p:nvPr>
            <p:ph type="subTitle" idx="1"/>
          </p:nvPr>
        </p:nvSpPr>
        <p:spPr>
          <a:xfrm>
            <a:off x="395536" y="1484784"/>
            <a:ext cx="8062664" cy="3326527"/>
          </a:xfrm>
        </p:spPr>
        <p:txBody>
          <a:bodyPr/>
          <a:lstStyle/>
          <a:p>
            <a:pPr algn="l"/>
            <a:r>
              <a:rPr lang="en-US" dirty="0" smtClean="0"/>
              <a:t>There are 4 ways to treat a </a:t>
            </a:r>
            <a:r>
              <a:rPr lang="en-US" dirty="0" err="1" smtClean="0"/>
              <a:t>teratoma</a:t>
            </a:r>
            <a:r>
              <a:rPr lang="en-US" dirty="0" smtClean="0"/>
              <a:t>, </a:t>
            </a:r>
            <a:r>
              <a:rPr lang="en-US" dirty="0" err="1" smtClean="0"/>
              <a:t>wich</a:t>
            </a:r>
            <a:r>
              <a:rPr lang="en-US" dirty="0" smtClean="0"/>
              <a:t> are:</a:t>
            </a:r>
          </a:p>
          <a:p>
            <a:pPr algn="l">
              <a:buFont typeface="Wingdings" pitchFamily="2" charset="2"/>
              <a:buChar char="§"/>
            </a:pPr>
            <a:r>
              <a:rPr lang="en-US" dirty="0" smtClean="0"/>
              <a:t> </a:t>
            </a:r>
            <a:r>
              <a:rPr lang="es-PE" b="1" dirty="0" err="1" smtClean="0"/>
              <a:t>Surgery</a:t>
            </a:r>
            <a:endParaRPr lang="es-PE" b="1" dirty="0" smtClean="0"/>
          </a:p>
          <a:p>
            <a:pPr algn="l">
              <a:buFont typeface="Wingdings" pitchFamily="2" charset="2"/>
              <a:buChar char="§"/>
            </a:pPr>
            <a:r>
              <a:rPr lang="es-PE" b="1" dirty="0" err="1" smtClean="0"/>
              <a:t>Chemotherapy</a:t>
            </a:r>
            <a:endParaRPr lang="es-PE" b="1" dirty="0" smtClean="0"/>
          </a:p>
          <a:p>
            <a:pPr algn="l">
              <a:buFont typeface="Wingdings" pitchFamily="2" charset="2"/>
              <a:buChar char="§"/>
            </a:pPr>
            <a:r>
              <a:rPr lang="es-PE" b="1" dirty="0" err="1" smtClean="0"/>
              <a:t>Follow</a:t>
            </a:r>
            <a:r>
              <a:rPr lang="es-PE" b="1" dirty="0" smtClean="0"/>
              <a:t>-up</a:t>
            </a:r>
          </a:p>
          <a:p>
            <a:pPr algn="l">
              <a:buFont typeface="Wingdings" pitchFamily="2" charset="2"/>
              <a:buChar char="§"/>
            </a:pPr>
            <a:r>
              <a:rPr lang="es-PE" b="1" dirty="0" err="1" smtClean="0"/>
              <a:t>Clinical</a:t>
            </a:r>
            <a:r>
              <a:rPr lang="es-PE" b="1" dirty="0" smtClean="0"/>
              <a:t> </a:t>
            </a:r>
            <a:r>
              <a:rPr lang="es-PE" b="1" dirty="0" err="1" smtClean="0"/>
              <a:t>trials</a:t>
            </a:r>
            <a:endParaRPr lang="es-PE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611560" y="548680"/>
            <a:ext cx="822960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6600" b="1" dirty="0" smtClean="0"/>
              <a:t>The next images are  a little bit shocking, so try to keep your lunch in your stomach</a:t>
            </a:r>
            <a:endParaRPr lang="en-US" sz="6600" b="1" u="sng" dirty="0"/>
          </a:p>
        </p:txBody>
      </p:sp>
      <p:sp>
        <p:nvSpPr>
          <p:cNvPr id="6146" name="AutoShape 2" descr="data:image/jpg;base64,/9j/4AAQSkZJRgABAQAAAQABAAD/2wCEAAkGBhIPEA4QEBAQEg8PEA8QDw8QDw8QFA8QFBAVFRMQFRIXGyYeFxojGRIWHzIhIycpLC0uFyAxNTAqNSYrLCkBCQoKDgwOGg8PGikkHyQqLzAqNCwuKSwsLCwvKSkpLC4vLCkqLCkpLC4pLCwvKiwsKSwpLDQtKSksKSwsNi8sLP/AABEIAOEA4QMBIgACEQEDEQH/xAAcAAEAAQUBAQAAAAAAAAAAAAAABwECBAYIBQP/xABDEAABAwICBAkJBgYCAwEAAAABAAIDBBEFEgYhMVEHEyJBVGFxgZEUFyMyQlKS0dIIU4KTocEzQ2Kio8IVcrHh8CT/xAAbAQEAAgMBAQAAAAAAAAAAAAAABQYBAwQCB//EADIRAAIBAgMGBAQGAwAAAAAAAAABAgMEERIxBRMUQVGRFSFhcVOBseEiMkKhwdFDUvD/2gAMAwEAAhEDEQA/AJxREQBERAEREAREQBERAEREAREQBERAEREAREQBERAEREAREQBERAEREAREQBERAEREAREQBERAEREAXj49pbSUAb5TMGOfrZGA58jxvEbQTbr2LKxzGI6OnmqZTZkLC473HY1g6ySAO1QqySSaSSqn11NQc7zt4tvsQt3NaLC3UtFaru16kps+wd1JtvCKJWwXT+hrH8VFNaY7IpWPhe7/AKh4GbsF1sDZAVBFbSCVtrkOHKjeNTo3jW17TtBBW96EaXOqYgJTaeI8VOP6x7XY4a/FYo1s/k9TZtHZvCpTg8Y/Q35F84ZMwBX0XQQ4REQBERAEREAREQBERAEREAREQBERAEREAREQBERAEReBptpL/wAfSPkbYzyERUzPemd6ptuGtx7OtYbwWLPcIOclGOrNI4RMc8rq20bDenonB89tklSRyI+sMBues25l4a+FHTcWyxJc8kvkedZfI43c8nnuV91FVJ55Yl/tLdW9JQXz9wseKsNHUMqR/CfliqRubfkS/hOrsKyFbLEHtc1wu1wII3grzGTi8UbK9GNam4S0ZLWCV4e0a17QUS8H+NOYXUsjryU9shP8yA+o7u9U9ylOlmzAKWjJSWKPn9ajKjUdOWqPuiIvRpCIiAIiIAiIgCIiAIiIAiIgCIiAIiIAiIgCIiAKF9JMb/5GtfMDemps0FJueb2lnHaRYdQW58J2kRhgbSQutU1uZlxtipx/Fl6tXJHWTuUfwwhjWsaLNaAAOoLjuan6UWXYtp/nl8v7L0RFwlnCJdWkoDFrJHQvjqoxd8Bu5o/mQn12eGsKV9GcYbLGxzXXa9oc07wRqUYErM0JxXyad1K4+jfeWm6ueSLu2jvXXbVMHlZXts2meO+jqtfb7E0tN1VYeH1OdoWYu8qgREQBERAEREAREQBERAEREAREQBERAEREAXxrKxkMcksjg2ONjnvcdjWtFyfAL7KNeFHHeOkZhsZ5Iyz1pHuXvFAf+xGY9QG9eJyyRxOi2oSuKqpr/karNiL62eatlBDp7CFh/lU7f4bO0+sesq5EuolvF4s+gU6cacVCOiC2HRDRkVj3ukzCCOwOXUXvPsg82rWe0b14FPA6R7I2C73uDWjeSdSlOKrpMKgiinqYIQBfNNLHGZHH1nAONzrW+hTzvF6EZtW8dvTywf4n+y6mr6Y6HspoxPT5sgIEjCS7LfUHgnXa+rvC0wuUvUmktBXh8ENXTTl7XNdFHNG5xaRr5IN9iizHcLdSTyQu9k3Y732H1XeH6gr1cUsrxWhp2ReutF06jxkv3X2MIuWLWxOcA5htLG4SRO3PbsHYdi+xcrS5cy8iaklJYMkjQrSIVEMbxquLOb7jxqc09h/ZbtG64UEaOYp5JVgE2hqnAHcyfmP4hq7VM2E1mdoUrSnnjiUO+tnbVXDly9j00RFsOIIiIAiIgCIiAIiIAiIgCIiAIiIAiIgPL0lx5lBSzVMmvi28hnPJIdTIx1kkfqeZQ1TNec8sxzTzvMs7t73eyOoDUB1L3NO8d8ureJYb01A4jqlq7WcesMBt2kryCVHXFTM8FyLjsi03VPeS1l9CpKtJVpcsvB8NdVTxws2vPKd7jBrc7uH7LnSxeBMSkoRcpaI9Sgl/46grcXe0F0MbmUrXbDK4iMPPVmcB2Zlz9iWJy1Ur555HyTSEufI83JP7DqGocy6X4ZqER4BUxxizIjSgAe6KiMfvdcvKWpwyRwKBd3LuKrqP5exfHK5rg5pLXNILXAkFpGsEEbCpu0Xx2TG8MkdKc9fheUSP9qopXgkOdvcMrvhvtcoOU1fZqhJlxN3siKnadxJdIR+gKzOKksGeLetKhUVSPIxy5WFy9zTPAfIqlzWj0Ml5IdwaTrZ+E6uyy8AlRMk4vBn0ClUjVgpx0Z86qESNc08/PuPMR2Fb/wAH2khljDZD6aE8XKN5Gx/Y4a/FaCXKtBiRpKhlQP4ZtHUAe4Tqfbe0/ot1Gpkl6EdtS04ilivzLT+joWCTMAvovDwPEA9o13uNR39a9wFSRSQiIgCIiAIiIAiIgCIiAIiIAiIgC1jhA0mNDSkRH/8AVUHiaYbnkcqXsYNfbbetme8AEkgAAkkmwAG0kqEMbxs4jVyVWviWXho2n7oHlS23vOvssFprVMkSR2dacRWSei82YlLTiJjWDXYaydrnHWXHrJV5KoXKwuUYXrQuJUmcHuA8TCah49JOBlvtbFtb47fBaTolgfllS1hHomcuY/0g6mfiOrsvuUxgW1DYNgXXbU/1Mru2rvBKhHn5v+Ea9wh4b5ThWJRDWTSyuaN7428Y0eLAuPl3DIwOBBFwQQQecHaFxbj2GmlqqqnN7wTyxa+fI8tB/RdxVjAXRH2ccNyUFVORrnqcg62RRix+KR653XXHBZhXkuD4dGRZzoRM7fmmJl19fLA7kBm6Z6P+W0zmtHpo7yQne4DWz8Q1dttyhJxsui1EXCXo95PUeUMHoqkkm2xk21w/F63xLjuaf6kWPYt3g3Qlz81/KNPLl83gEEHWCLEbwhKtJXEWg3Hg4x8tvSvdy4bcWT7cJPJ+HZ4KWqSfM0LnFlU6GSOeP14Te3vs9th7Qps0Wxps0cb2uu17Q5p6j+6kaFTNHB8il7VtNxVzR0l9TakVGm6qugiAiIgCIiAIiIAiIgCIiAIixcUxKOlhlnldljhY57z1AbBvJ2AbyhlJt4I0vhU0hLY2YfE60tWCZ3DbHSg2d3vPJHVmWgtAaAALAAADcBsCtkrZKmWarm1S1Ls2X7qMao4h2NshcourPPLEvez7VW1FR5vzZUuVt1aXLa+DzAPKJ+PePRU5BF9jpdrR3et4b14jFyeCOi4rRoU3UlyN40NwHyOmaHD00tnzdRI1M/CNXbde8iKWilFYI+f1asqs3OWrC5e4dcI8nxiZ4Fm1UcVQ3tLeLf8A3Rk966hUJ/aUwi8eH1YHqvlp3nfmAewf2P8AFZNZC2B4aaqppqdu2eaKIdWd4bf9V2lFEGNa1os1oDWjcALALmDgLwnyjGYHEXbTRzVB7Q3i2f3SNPcuokAXm6Q4K2sp5YH6s4ux3uSDW1/cf0uvSRYaxWDPUJuElKOqOcKundE98cgyvjc5j27nA2IWOSpI4WdG7FtdGNRyx1Ft+yOT/U/hUaEqKqQySwL/AGlwrikqi+fuVJWx8H2OcRMaZx5EhMkHU7a+P9x3rWCV83uIyuYbPY4PY7c4G4KzTnkliYvLZXFJwfy9zpTDqrO0LNWh6DaSCphjfsJ5L2+48es3/wC5iFvUb7hSiePmUGUXFuL1RciIsnkIiIAiIgCIiAIiIAor4Ucf8onZh8Z9FAWzVZGx8m2KE9nrHu3LetMNI24fSSzkAv1Mgj+8mdqYzs5z1AqE4GuAc57s0sjnSTPO18jjdzvFctxUwWVE7se03k97LRae59i5WlyoXKwuXAW4+1PA6V7I2DM97g1rd7ibBThgODtpKeOFuvKLvd77zrc7x/Sy0ngw0fuXVkg1C8cF9+x8n+o/EpGXfb08FmZUts3e8nuY6R19/sERF1ECFonDbhvH4LVm13QGGdvVlkAcfge5b2vH0ypeNw7EI/fo6lvfxLrfqgIj+zVh/KxKcjYKeFp7S97x/axTooq+zpTZcMqH88lZJ4NiiA/UlSqgCIiAx6+hZPFJDIM0crSxw6iObrXPGPYS+jqJaeT1o3WDvfYdbXjtFl0etA4WdGePgFXGPS0wPGW2ugvc/CdfYXLnuKeaOK5Ezsi73NXdy0l9eRDxKsJVCVS6ji4nt6G455JUhpNoaghrtzZfZd37D/6U7YRW52hc1vbmBB51K3BxpOZog159LCQyT+r3X94HiCu63qY/hZVts2mV7+PPUlJF8oJcwBX1XWV4IiIAiIgCIiAIi0/hL0nNHSiGF1qqrzRREbY2W9JN+EHV1kbliUlFYs2UqUqs1COrNF040h8vrTkN6WiLoobbJJtksvWBbKOy/OvFLl8oYgxrWN2NFh81UuUTOTk8WfQLejGhTVOPIqSszBcLfVzxQM2vdrd7jBrc89g/ZYBKlXgz0d4iA1Lx6WoAyX2th2j4jr7Mq90oZ5YGi+ulbUXPnovc26io2QxxxRizI2hrR1Af+V90RShQ223iwiIhgKhCOcACSQABck6gBvuoJ03+0FKJXw4Y2MRMJb5VK3O6Qj2o2HU1u4m5O4ICdI4mtFmtDRuaAB4BXrmrBvtAYlC8Go4mpjuMzDEyF1ufK+MCx7QV0DozpHDiNLFVU5vHKNhtmjeNTo3DmcD89hCA9RERAFa9gcCCAQQQQdYIO0EK5EBzxpvo2cPq5IgDxL/SQHfGT6t97TdvcDzrwFPfCNov5dSOyC9RT3kh3u1cuL8QHiAoDUZWp5JeheNnXfEUU3+ZeT/v5hZuCYsaOoZML5PUmA54ydvaDrWEhWuLyvFHXVpxqwcJaM6JwHEg9rbEEEAgg6iDsIXugqGODLSIgGleeVFriJ9qK+z8J1dhG5S/Rz5mhSsZKSxRQq9GVGo4S5GSiIvRpCIiAIiID5zztjY973BrGNc57ibBrWi5cTuACgXGcbdiFVLWOuGO9HTMP8unaeTq5i43ce1brwtaR6mYdE7lSgSVZB9WAHkx9r3DwHWo9vZcNxUxeVFp2NaZVv5c9C4lWEqhKtJXIWI97Q7R811UyMj0TPSTH+gH1O1x1eO5Tg1oAAAsBqAHMNy1Tg0w1kVDHI2xfUFz5HdYcWtZ3AeJK2xSVCGWOPUpO1bl1q7jyj5L+QiIt5FBERAalwr1b4sGxJ8ZIcYQy492SRsb/wC15XJK7WxnCmVdPPTSi8c8b4n22gOFrjrG0dYXI+mGhtThVQ+CoYcuY8VMGni52cz2O2bNo2jnQHgqdPs01ry3EoSTxbTTytHM17hI1x7wxvwqFMPw6WokbFBG+WV5s2ONpc49wXT/AARaAuwijcJ7eVVLmyThpuIw0WZFcaiRdxJHO47QAUBvaIiAIiIAoM4UdF/I6szRttBVFz222Ml2yM775h2ncpzXg6c4QyqoKlklhkjfMx59h8bS4O7NRB6iVqqwzxO/Z9y7esnyfkznZFRFGl2xPpTVboJI5o/XidmA94e0w9RGpTvonjjZ4o3sN2vaCPkesHV3KBFtfB3j/ETGmceRKS+Hqf7TO8a+7rXTQng8rIPa1rvIb2Oq19vsT4111VYOG1WdoWcu4qwREQBYGPYzHRU01TKeREwutzudsawdZJA71nqH+FLSLymqbRsPoKMh826SpI5LesMafEnctdSeSOJ12ds7iqoLTn7Gpy1Uk0ktRMbzVDzJJ/T7sY6miwHYrS5WlytLlFt4+ZfoxUUorRFSVaXKhKtJWD0ethGldVRtLIJnMY43LC1j233gOBsexZ/nLxHpA/Jh+lauSrS5e1OS0ZzytqM3mlBN+yNpPCZiPSB+TD9KtPCdiPSB+TD9K1YuVhKbyfVnng7f4ceyNr85+I9IH5MH0qh4UcS6Q38iD6VqZcrSU3k+rHB2/wAOPZG2HhSxLpDfyIPpXxqOEqvkaWSSxvYdrX01O4HtBbZavdE3k+rMcHb/AA49kbHR8INZBfiXQRX28XSUsd+3KwXWT51MS6Q38iD6VqSLO8n1Zjg7f4ceyNt86mJffs/Ih+lV86mJffs/Ih+laiibyfVnnhLf4ceyNt86uJffs/Ih+lPOriX37PyIfpWpIs7yfVmOEt/9I9kbb51cS+/Z+RD8lhYvp9XVcRhmnvE71msZHHnG5xaLkdS15EzyfMK2oxeKguyCIi8m/EKhJFi02c0hzHDa1wNwURDw/PyZNOgmkwqYWP2O9WRvuyD1h+/YQt9ifcLnPQ7GzSVLbm0U5ax+5r/Yf+x7VPWD1udoUlSnmiUy9tuHquK0eh6qKl0Ww4iq5+0npXQYjiEcgIc+plqGE+3FKczXDeBe3cugV4mkuh9NiLWioYc7L8XMxxZJHfbZw5uo3C01aedYIkNn3atamaS8mQOXK0uUlT8DUI9WqrO98J/0WMeB5nSar4ovoXJw8yxeM23r2I7LlaSpFPA8zpNV8UX0KnmdZ0mq8YvpTh5jxm29exHJcrCVJHmcZ0mq8YvpQ8DbOk1PjF9KcPMeM23r2I1LlaXKS/M2zpNT4xfSqeZqPpNT4xfSnDzHjNt69iM7qik3zNM6TUf4vpTzMs6TUf4vpTh5jxm29exGSopO8zLOk1H+L6VQ8DLOk1HhF8k4eZjxi26vsRkikzzMs6TUeEfyTzMs6TUeEfyWeHmY8Ytur7EZopM8zLOk1HhH8k8zLOkz/DH8k4eY8Xtur7EZIpN8zLOkz/DH8lQ8DLekz/DH8k3EzHi1t1fYjNFJnmZb0mf4Y/knmZb0mf4Y/ks7iZjxa36vsRmqKTDwMt6VP8EaeZlvSp/gjTcTMeK2/V9mRmikzzMt6VP8Eap5mW9Km+CNNxMeKW/V9mRnxReWxt9eRzWtA3kjWp70bedS8jA+DOGldnGeSXZxkhBIHOGgCwW5YdhgjXTSpuC8yE2hdxuJLLojOui+mVFuI0uREQCyplVUQFMqZVVEBTKmVVRAUyplVUQFMqZVVEBTKmVVRAUyplVUQFMqZVVEBTKmVVRAUyplVUQFMqZQqogKZQmUKqICmVVREAREQBERAEREAREQBERAEREAREQBERAEREAREQBERAEREAREQBERAEREAREQH//Z"/>
          <p:cNvSpPr>
            <a:spLocks noChangeAspect="1" noChangeArrowheads="1"/>
          </p:cNvSpPr>
          <p:nvPr/>
        </p:nvSpPr>
        <p:spPr bwMode="auto">
          <a:xfrm>
            <a:off x="76200" y="-1062038"/>
            <a:ext cx="2143125" cy="21431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148" name="Picture 4" descr="http://pamportateis.com.sapo.pt/HSST_simbolos2/hsst_simbolos2/sinais/Risco%20biologic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95728" y="4569946"/>
            <a:ext cx="2448272" cy="22880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 descr="data:image/jpg;base64,/9j/4AAQSkZJRgABAQAAAQABAAD/2wCEAAkGBhMSERUUExQVFRUVGBcUFxQXGBcXFRYXGBQVFxUYGhgYHCYfFxkjGRQVHy8gJCcpLCwsFR8xNTAqNSYrLCkBCQoKDgwOGg8PGikkHBwpLCksLCwsKSkpLCkpLCkpLCwpKSkpLCksLCwsLCksKSkpKSwsLCwpKSksKSwsKSwsKf/AABEIAPgAywMBIgACEQEDEQH/xAAcAAACAgMBAQAAAAAAAAAAAAADBAIFAAEGBwj/xAA+EAABAwIDBAgEBAUDBQEAAAABAAIRAyEEEjEFQVFhBhMicYGRofAyscHRQlLh8RQjM2JyB2OyFUNTgtIW/8QAGgEAAgMBAQAAAAAAAAAAAAAAAQIAAwQFBv/EACYRAAICAgICAgMAAwEAAAAAAAABAhEDIRIxBFETQSJSkSMyYRT/2gAMAwEAAhEDEQA/APSwVrMgPqcFrOs7Y1DObepSljUEKD8WBvSt0Ghp53qAqgaqm2n0mpUQcxuLxvhUmH6dU3uILg0cTPr7CVSJR24eFMLnsH0mw7rNqtJ14b76q1o41rhZwIPAyiAacFINQm1QfYRWFAJum2DKKXyoZggVq7RvA5/uinROx9j1MKmbtyk0DPUaL70/h9o03/A9ju4ifJPYo0VsFYtFEhovWMYAsCxQhi1CktZUCEcqkBC3C0oQwJGh/UPj9E94JOkO35oBDuKiCVJy2AoMUDsSN6TqbUAvIAXN7V6RBmpk8JXJbV2pUrHUtadwlVW5dDKJ1m2umbWdlkOdv/L6LnsZt+vWEZi0b4PDnqqZmHA5n68U0ylx8keKRbGAMtJd8RceJkn1TNOip0qW5NMpqFyggTaY33PvzRqYIJgkd1kRtIqXVKDfGh7C7YrMj+Y4jgbhXGz+mD2/GJHEarm20kVrFBXhTO0//QCoOxqd3Dv4lO4TYrndqo6/A6/ouDo1i0ggwRod67fYfSLrG9uxFpFge5BUjPPG10bxGz2gkESBuP0Qm9FqL+0wua/vJueYv81ZY0gwfd0Chj20yRmHDilb4v8A4Ko8lSRrZ+NrUOxXJfz1IHGfxBWr8ZIBbokMUxtZuV2h3zB04hVtLFupZqY3aTJhSWTWgwxOUqRcYnaXVi9zubv/AGVPW2zVcfiI5CwS9R8mXEn5reCwT6roYJ4ncO8rPzlJ0jfHDDGrkHpbVqzDXOJO7WV0ezqdWJqukn8IAt3kDVZs7ZbKQtd29x18OATjVrx42ttmHNljLUUaWAe/2UgtgK0zkHmAlcIJM+7lExlWBHFZgqcN7/YUIFeFFSeFqO5QY+d3kucXOkmdFJ9OeX1W2s/VEp05VZsjElQpFONorVBl09SpoFyQNmGRTh00ynARgxQZCnUorKCO2mEVtKyAyFHNsohqbdRUTThQZIVeyystm7T0Y625p3cgfulKg9+CVqsKVqxuKOsZiC5uptzSNMEEoOxMbm7J+L/kOPerBwAdKxSTsvikieD2maR7V28PshuqGpWqOaCQ50ti9vBO4XYb6plwyN4kXPcPum8dhxg2A0QZcSHO7Mi1jpxOivhik1vox5M2KDuPYLBbDdUPb7LRr+bu4ArpMPh2saGsED35lZhHTTYd5a0+bQUQBbIY1BaOdlzSyPZsFbCipsCcpNtCxzoW0rWqTYefBEgF/aPp9ynA2AEKlSj3ojlAgNywtUpUA2UBkfPlNqZpNQqdNN0WaaKtnTSGaNNO0GpaiE9SQssSDhlltrVKnTlO0qKiC9C7KCMKNky1gW3xCNCWJliDUCZe1AISliE6yUM71Z5d3sLk+kPTahQJbTirU0MHsNPNw17h5hBRbeh5ThBXIsK1QU+25waBckmByvxVz0C6V0sVXexrnEsggu3jQls3gGPMLxTam2quIdNRxPBujW9w9lG6Nbefg8TTr09WG4/M02c0949YV6wpbfZys3kc3Uej6xpm3v6qp6VP/ltH9w+YPyCZ2LtJtejTqsILXtDgRzFuarOkQc6tTYDYkNywddJmf90bk0ujPHs6XCMim0cGtHk0KRClPkh1KwG+ERTYnvCISlxiQdL++aC57nHv4KUSw9WvuHnwWqbPZ171qhh4Nx3cE01gCUJoC3v6LRN1L3vUVCGoWg1bJWSoMfP7J+iaw7rJLrb8k1SqKpnVQ31sKwwbiRJSLGTCfY8AJS5VRYNcjsxACqWYgnTzT+FoWkqWBr2GNeUWkZugvWVdp0qDC+s9tNmkuPoBq48giuxJUlYxVZZc9tvpNQwn9R8v3U23efD8I5mFynSn/VN1SaeEBpt06139Q/4jRnfc9y4CrVLiS4kk3JJkk8ydVcsXsxS8mtROg6Q9N6+KloPV0z+Bp1H9ztXd1hyXOrGtkwF1mwOgdSqQ6vmps1yj+o7z+DvN+St1FGb88j9nNYLAvquDKbS9x3AT48hzXc7B/wBPmMIdijmOvVtPZH+Tvxdwt3rq8Bs9lFmShTbSbvIu93NzjclN0sEdVnnm9G7F4n3Ib2XiepytZAZoGiAAOA3BdG3DOfVpmbhpf3Xkf8meS5erhiYGk2neBvKu8Jt5tGq5rgSAG053jLrbv+SWMvZXlwtP8Touoqb3FSGCO8o2ExzajZaQQd6YD1fow1QtTw0JxrbIc8PfktgqWQLmlblDDoUj79lAJIlRKwHgtd/vzQIbBWGmohZCgUfPLSJOqapnQJOjJJIFij09VWdWLLSjWngpPxE2CSZVsi4CnJkpGWRZdYKhPIK4IDWySABqdw8Vye1Ol9DCCCc9T/xt1/8AY6NHryXn3SHpliMXZzstPdSbZvjvce/0VsMdlObyFHR23SH/AFKpUpbhwKr9M5/ptPLe/wALc15xtTa9XEPz1nl7t06DkBo0dyTTWz9mVK78lJhceWg5k6Ad6vUVE588k8j2Kq96O9DsRjCMjcrN9R1m+G9x7vRdRsboAymR10VKljl/7bf/AK8bcl3bcXSwrG9YYzHIxoEkngAN3oFVLL9RNOLxL3P+CPR/oBRwgzAZ6n/lcJM/2jRvhfmrJrWucRFxqU5R2iXt+Et8jPiFXVQWh+X8Wp1v9LLO7b2dCMFFcUgGHxAJ9wrEOgblW0aGUaJTa20OqYTJk2HMnQIJWH70WDdrltSRq3Tv1HqB5KrxVTLcntHzKV2XTNJpc4y917nSVJ1zmJ8Uz9CxdNsdwm0Xt/EWjgCQfTerDD9J6rNKju4wfmFQvQQ0k/RFWVSxRk9o7fD9PXx2mtdzkg/OPRWFDpyz8TCO4j6hedhvC3qhZ3AxKe2VvxoM9fwnSShU0fB/ukDz0Vmx08I+a8Uw+0y2xvzC6LYvSZ9MgtJLd7DofseaKk/sz5PFa2j0ltgiBLYLFNqMD23BvukcQeaaAlOZOjQCweCwwsDkAnzvhHaR38ymKoskqNTT7Js1JVbOnFkqbSrPBiAlcOwQFYMpxfcl7LVpHnPTLZPVVy9o7FWXDk78Q8zPiqKlSLiGtBcTYACSTwAGq9V2pshuKYaZ7Oha6Jykb47pHirHYOwaGDHYbLyLvN3nx/COQV6yJIxT8dueujkdi/6ZvgVMWerG6k0jrD/kdGd1z3LtdnbOp0gG02hjRuH1OpPMqdbElzkagzeqZzcjbiwRgjdSmetkcGjyRMcyk6HPAc5vwnhMelh5LdarCr6xLtPJLRdDuhyni3Ftit0azp08TotYTCwJdYep5BL18TfK259Alpl6imPYzFta26551A1qoe/SnMN3ZuPM/dOPYR2jd2je8plmFys96o9CONFRXcc0Dciso8kEUrkph7oGqdFUluiDmLdGjGq3hXgujRPVcM7QCSbo0JzW0JsoG/NL1MHfefforrBYB5uRI8kxiMBaw03aFNZXe9HKVsM5apVXMv78VbVaMzbRJ4hkyAjVh5vo6jot0gMQwwdcu7uIXfbN2g2s3MNdHDgfsvEcHVNOo17d0T3b13Wy9r9TUa8fA6zhyP21Q6ZjzYvtHevdC2RyUQQY3zosge4TGRHzW2oQJTVKtKq6VWQPUdyZo1Yi8pWjZCZ0OEKsKjuzZVOEfZP9ZZVG1U0GwzoW62JOm87+SC0qDWyZUHih7DshP0iq9roRxVgJTRx0SxFaSVPC0eKWwbSXeKzbeMLBkYJcbAc+cbky2M4KOiWK2gaj+rYdPT91OlgxSEu138yobA2d1bczu0dSfzH7LNq1C7vP1RkBa0Twp6x2YiwmOZ3lWNalLYHBC2ZSAbyATjRIVa7EkcliNVslH2lQy1CPH35qAbonQZVSCUmjxKPUJLhBv6dyBEjn80zS00VkTPNIvcHtAQAQMw3jQjzTdaqHtgalUFF/Hd8k2GTfxnRWuPMytKBWbVJpk5rGPMfVUjMWNDbmuypbNc+o0Pc0CZBfGXSLzuVR0h6NZHOyEOA7RAIMDWx3iEHBpbCs0bop6zxlsrbZVUvoxvErmhVIN9NFe7BqWcPLxVbLJK46PROie2RVpBhPbYIjeWjQju08lfFy8j2TVqNxtDJN3gGNIPxT4SvVesTx2c7LDiz5r2Ns+WSSZJt74q2OynATrzGqFWwL6Hw3ZrbVv3Tmydsz8UEaSNRwkKTjKL2XePLHONLsVpvc0wfNOsxQTeOpMcJEX3hVNeg6mb6Kvs0biWTcVKYpvlU1KqrXC1bJWjTikmHDjKYBQy2b71tpnf3qtm+Mk0PYB2Upx+HaXTCVw1oVlTRToqyv0S6skQFXVcLL+4WVzThL1CJUbM8W7NbOpazotg3IQ21oNlOm2xcUqLZdNs57aTpqlDNRTx2pO9KCpvVoj2Ph/Z7vkpUHSAls/ZPcjsvA1Fo3HcmSEqux2hHh5Jik7KTJ00ngg0aR3LdUEdrhb36K6OjPJJs1WrOcYmbpbaFbqIuS8XN4DTw4lWWCdBzkWbcczG5UGOrSSTvvKRzbdAWNMpHdp0854BWez6+Q991XVDuWVCQLJXs0LHo73o5Vpsqmo78vZ5EnXyldT/1mn+b0K8y2LtD8LvAq/DjzV0EmjjeUpwn1orcVhZtab+e/0XMY7ZBY7rKQ728R+67Ys014bu8oFbDA/Pd4LY0pKmc2MnB2jhsa/rKeUdlwN9xB4EK4wO0G1mZKrC1wA7UdknjO5Gx/R4OdmaYdxjU/oo9XVAuGndItPO6xzwyXR18XlwmqnplPisOWPMXCLhMWN6LtDEhnxiJ4X/RI52uv6hUuLXaNMMkbuLOgo1UZgEqhw+II3yFYUcYFU0a1lLnD1E4zEqnp4hqNn4FLQ3Oy1bilJmIG9VlNhO9MMpnihTDaH2VBuWYqt2YB1S9MwhVSnSoj2VW0ql0iCDvTO0Qbyq6kJnVOgN0ixw9PNAO+6fbhrSDf0KQwLyDfuV7RAIHkrkjO8m6ZDAY3JOYEzv3KdQhzhGmtvVaqAAwYhFpZZbb3CLlor4pSsWxmLJGVsW0CpMU2998H7qxx9UZzY6+ngqrEVM7gN3zVJrihSoZcYF9FaYPYrqgG4eyT3c0nhcI0uE6b7q1ftbq2OaDdwyzwbM5R6e5RirYckmlSK52GykwdPXmhDa1QWDtE9s7aDSHsqtJL4Ad+W5n6eSoKrASUStbf5HbuJ32+25Qc4ovuOZ/RQIHvh+66R5QC95329fHvQHVff0TNXv8AfFUu0seGd/5R8k3Wwreka2g8Qc0EamfmuLx2KLao6mzSY5eCu67H1LvsPyjT9VX4jAXB4EFZsuVS0jo4PHlH8mdzsroVVrUusaWnkbE+OiqcXs11N5Y4ZXDUFehdDOkFAYZuZ4DgILdTP+IuqDatI18U+q6MkBrBvjUyN1581m42aYZJJ1I5YFwTNLFc0bH4eCSwW4fZI5QdEkoUaYyvosWYrmiMx3jxVO8FqJSxSWi2MjoGYkFT1FiqahU0urWhWkBSh7oBi6MiFSkEO5hdLWZMJKrgM0opEsVo1ha+5WVLHMAF44qqfhHN0UGvLTJB8VLE4ovnYphvI8VlHFCZ4KidjR7CKzFAqWGgu0cSCSdyriYbO86dyNiK176fPwVfUJcZNuSarBGVMlSxZEifFZUxE8yhZAPurfZexS4hzhDeep7h9VIxb6Bl8iEFyYi0PfZjTwkC3mn6fRywnXer4NAsLDhu7lqTwB5rSsS+zkT82cv9dAf4gcPTj9kvX2k1mpH7aKhJqO1c7u/ZFpbPnVM/IS6Fh4Mn2Fr7Ye6zLDidb6qFDAyZNydSU3RwUJpjYWWeSU+zoYvGjj6EKuFQ6mDBGisns8lrq47khpUSoo0ywy0wR68jyV23aBLQSbH04yd0JapQCiKYEz8Dvi5cHDuVsWLOF7CNqjNlJmbg/bwS2OwkdpviB80w3CD4H7vhdNzvH7o4ED6aqxq0UKSTKCpUkINI3Te0sJEubpvHDn3Ktp1rqhqi2/tFzhr6aqww5I3qswjlZUnpS27HM3ijcxwS9Gr4Ij6sWG9MGgpYCOW+yQxNMTCaqPga+SVewaoMKVdlbWo8kq+kQrB5tMqqqY8EwAb2FtVBJOjMpJTmB2VnJk2Gp4ckXB7LcfiOUcBrCu6NINAAEALRDFe2c3P5dfjAhhNmU6ejZI3m5+yelDaZ9P2U2s98R91fSXRzJSctsiYI9+7JR5unctvfgfNJumdUSIrKWFlO0sOi06aLlXOo9MQFGAsFFGAU8qgxX1aJhDExdP1mqvrlzjlY0kxJi8DiUQ/QCtW9EXA0i85SWhsZi9xhrRzO/hHNJ1Kbp1E8OHfwU8ISDDiI8SBYwbQbSmSJKSrQZuLydk6fgcf+P28lvrBqfImAO88eQVW/rKtdrOzlBzm0mQIF+/dxXT4HZsAW8Tr5nTwVkZHOzqmDwdJr7EA8g37pPbfRmkZLJY7XT5hdIzBn2UHE4MxB/UdyPJPtFCbT0zhGZqbsrh9jzCs6NYJjH4LcRO8H5+vzVDL6Z5SeRj3CqlD7N2PJejoKdcAqf8RN/BVFLEZtxR21CNxSGkefiR4petiCbSogPdoPOyM3AfmMk+ihCwp9FKj6YdIBN8u8cJ5qp2j0WqUxmcWtA3k/IC8q32dt6pRhp7bOfxDuO/xSvSHaHXvm+UCGj5n3wRbVGeMMnKn0B2ZXzCCb6e+9WTR74ql2cYf3iPqrxrefetuOXKJxvIx/HkaQRn7/AHRw8e+PHxS7iB79FjXfVM2ZwhPD3O7ySrxfQeaK50+933CE/KTefDRENGMKmkKeLE2R+unS/ddc+z0iYwCse6Er/GN4qL8YOKg1hMViYE8Fe9GsMylTc97gH1AAJ3EjN3QAWrk6mNaXNBuJEjjfTxXZ1MLFMEm+9u5wmXDiJJjwCshV7M3kTfHivsJiMHTd8TQecX89VzW2tkNA7DiHcDcJ7aWPdnJbIhoAF4kySecAfTeufobRdUexpkl7i2XCCCOQn5o5I0jPjm49Ma6MbLf2i8AmYndAGvmSuso4UBAwrAxoA0+fNbdizuSRVIXJNzlZYMoj2FGvhkrSx5TjK4dyTFZzW3qGVhdw/Zce9mY2XoHSGiDRf3X8wuOp4YTvHjbkq5HV8RrgyGDICebqlv4LKZ8wbHw4p4BCy9hG2WnLRC1UKDZKBPKUxDkcpetdKwkcIYqDd+yuBiI3e+Cq9msl5PAepVqQFuwL8Tz/AJsv8pA4vgConEHWCihmlvD6LK7gArmkY7AmubwPc/NQOJKJTfw0M300+t0s+nc3UpAtltRosaLACT67yphjWTA5nvP6IYYZYOQ8yVqpDgMpnNUyzBAJIkRxFjztosMpRi0mdTbBfwLHOktueZ+Sd/hWts0ADggYVgJaQ60nUBps5g0zG38xvO+idABdqLa8vitb/B3lGqRZcdXZJOXRAYYSLDyCN1clYx7TJzNhtnGRbWJ5mNLnzCJIB1Grm66lubMB3ZXTwhP8uP2ivZplGXJR+yGseHsbB7Vt0uuTCfpOEuiSA7JIDTJBMmc0BstN5W+vYW5g4ZYmd0GYI4zFgJJtxCR5sb+xlZAglQLUQVmlxE6Fwv8A2PqMcd8CabjJjdxUalZgJlwtM8ABnkk7v6b43mCh82P2SmRARqT1HKNxmTltBveTciwIItJnch9aAMxIGmusnJAjXNNRgjWXAIvLBOrDQ7iaYe0tOjgQfGyocX0VdSYXtfOUTljX1V2K7bAOaSI321eNQNJpVL6dkomLxwNOpmLN7bEm85YuLnMYtOh4FBZIS+0XYpyhpHFirmF9D9LeCNTdBA1nRRw2G7RDg4ANzOEdoiWiwcQJvqTFkWphb5czdSBJAPxmm3ulwIHGDFgSqnlgpU3s6EpVo1Weg1Klitsw1SO1G8AlzQLZJuT/ALjPPkUCpTnrO0P5bM/HMDlIgji10+CDyw9jqcaF21ptzupPNkyNjva5wbDspAcf7srC5o45S8AnSVDEYG3xt0ac2YBgDnPaO1N7si35ggs2N/YrlGuwmy2Q2d5PodFYT7+aWweHimCSNNxDpuyACLfjabE6pzqQBM21JtlAylzpdNoAvIF9JXRWfGorZ5zIpSk2zQ980HFO8ymsoF87IAk9oWjrJkzYRTcT3JXEthxktlomJBdlEjNl1gkQOaP/AKMf7IrcJegHVk2JMIjaQjf5BIt2mDuspHGFX2JR01bC5XN5NHoyUti8OQ7MSSWmQDEDcIAHCfM8TOlix8IvbR0U2AwbD1rTmNrgQ0AZXNeIDWgfExpO85QNFcV9lCmWgE9oAyCJ1c83iRJqvmI1WLEFhxtbiv4CUnZF2AbIF4FwJETIOawkndc6EgIr8GMrmyQCXEkRPbc4vEkWBzuFosVixMsUOqQtsaq7MZDRAIkvgxEkO46jtm3cgPwYLs2hjLYN4QD8MkgaTIHBYsUlig+0gpsCdltOpdJJJPZJJcajjq20mq/SNUcbPBM3uc26JioNIiIqutHBaWJPhx/qv4TkwlbCkMjM6dcxyudMm/aBA1tAtuVa7CCwkwCyBaxa6mWmQJJmkySSdFpYpLFC7pDRbLH/AKK1xfmNjlDQ1rRla01CAJBg/wA59xBiN90TaODAZM9lnWvy6kveHXngM77cSOCxYk+KEekXR7RxHWRm/uFzla6bg3DgQbgeSjUxTmy4POYgCSGkznL2mC2AQ51oFt0QsWKrhFvaR1JxVWV2OxzwwNzmAGtAto1r2jde1R3pwEZgsY4OzBxzSwzb/t5coiIjsN74utLFPjj6RIxVdD1Go6Ik2IMkNLpAYLOLZE9W2SCJIRKuIfczuiMrMoAJIGXLlgFx3LFiHxw9L+BcY+jeAxTnkh7i4iBo2SBliSGy74Gi53blZOqEwSdBpDbjKWXtLoDiIJIvpYRixbseKHCuK/h5/wAr8croy/4iXE65oM2eMsRERUdaI04KsrU6hJ7ZMkkkhsukmxIbMAmQNAd1lixWfDj/AFX8MrnJfYH+FcBu92Wsh4FYsV1ldH//2Q=="/>
          <p:cNvSpPr>
            <a:spLocks noChangeAspect="1" noChangeArrowheads="1"/>
          </p:cNvSpPr>
          <p:nvPr/>
        </p:nvSpPr>
        <p:spPr bwMode="auto">
          <a:xfrm>
            <a:off x="76200" y="-1160463"/>
            <a:ext cx="1933575" cy="23622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100" name="Picture 4" descr="http://med.brown.edu/pedisurg/images/ImageBank/Teratoma/Cervical%20Teratom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0"/>
            <a:ext cx="5589370" cy="68400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radiographics.rsnajnls.org/content/vol22/issue1/images/large/g02ja14c14b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6589" y="0"/>
            <a:ext cx="880741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 descr="data:image/jpg;base64,/9j/4AAQSkZJRgABAQAAAQABAAD/2wCEAAkGBhQSERUUExQUFRQVFxUVFBQYFBcUFxUXFBQVFRQUFxgXHCYeFxkkGRQUHy8gJCcpLCwsFR4xNTAqNSYrLCkBCQoKDgwOGg8PFykkHBwpKSkpKSksKSkpKSkpKSwpKSkpKSksKSkpKSwsKSkpLCkpLCwpKSksLCkpKSwpKSkpKf/AABEIAMQA8AMBIgACEQEDEQH/xAAbAAABBQEBAAAAAAAAAAAAAAACAAEDBAUGB//EADYQAAEDAgQDBQcFAAIDAAAAAAEAAhEDIQQSMUEFUWETInGBkQYyobHB0fAUFUJS4XLxI0OS/8QAGgEAAgMBAQAAAAAAAAAAAAAAAAECAwQFBv/EACIRAAICAgMAAwEBAQAAAAAAAAABAhEDEgQhMRNBUWEiFP/aAAwDAQACEQMRAD8AxCkEzihzLpHKJQ5C5yBOSosYQegzqPMmNRQJEzSiaomORtN0AShIGEIemc9KwomY9SZlXDkYKB0TBwTmooAUQSsKJA9EhDEbWoCgZTpOallQITkwKMhRkpiaHlDnQOKFxTIkoqIs6hDUQCADc+U+ZRkp5QMIkJZkDigDk0IlaUiow9IOTArPCizImVcwDgZBugcSpWMfMlmTApOKTGIhIFCXJ2hQGOCjaomhEHJDDlE1qj81M16RJBgKQBA2SYF1eo8NJ1VM8sYemnHx55PCllRNctmjwtvJTftoGwVD5X8NP/D+sxWv6p+0ynUeK2v0YGyB2CbuB6I/6f4D4X4zHzdUg+60zw1p/iB8037U1SXJj+EHwpfpRbUlCVcfw0DQkKrUwrhvKsjngyqfEyL6IymIsmdbmEDnq9NPwxyi16E1G4oA+yYvTIiRIA+E/aoAYlCQmNRNnTEPmTAoS9NKYGZSPY1ezkFlTv0nXg5uU6DW2xDgrplT8f4CCWU6dUuZUBq4B0AtqF5DiwO1aTGn9mxaVR4fi+0Zf3mmHDqPyVRinao28rFT2XhK0pyhcnCuMgJKdtRIhAkBKHSnAUdNykN0iaE5iOlRzGB68lHOy0+G0IWfNl0VL028Xj/I7fiL+CwYaAtCnQUeGYr7Fzve2dfzpDUaEKUNCJiYooQm0VAWiSrZMBUmFAIPKoH391WKgsEGVA0QihzTOwwjZTlN2clAGViMOOSou4dPunKeR0K6CrRCqvpCYUozlHwhPFDIqaOfqUy3UQeeo9VF2i330h5LMxnD4uPTYrZj5KfUjm5uC13AqZkDnoCb8kjdbLs5rVdBZkpTAKZ2FEZs48MpBTsSTIRZPKdO1/JMQ/Ba7L4GuYoVXF+Fqm36euf4k7MeQAesHwpcYwL8PUNZwyuDuyxbL2dJyVvB8EyLSDzCGvSbVYWm7Tp05FamF4qcXh3UK3exdBhDSdcTQA0neowAHqADqCss46PZHSxZFkjpIpSk5Z3CcTANMmct2nmw6Hy0V11RaE7VmKcXF0w8yCUJcmD0EUSNsiDkCWZImifCCXeC3sLTWFwi/mVvNqclycsrkz0WGGuNJF9lUBWGVVnMKtNcq7LHEuNro2VFBScpQEERqz7FDhqcoK0wbH0Sp1YBvsR6hJejrokc7MbaaBFlVOjiLKanigiw1YWRMVOwgouyToVlRyifTV1+HVao2NUAVS2E+IoiB1T1FF8kDMTiGGi4VPMtzFUZ81iV6eUrXgy1/lnP5fG2W8fR2ui6Zz0GZOAugcYPMhb8Ei4IWpiOe4JxOe643WnjaTgW1qRirSIcwjpeOv8A2uNLix3UFdRwfiuduU6qCdqmapxcXtELG1BUczE0xAdJc0aMf/7af/GTmb0IV0OkSFlV/wDw1CAYp1SD/wAHt0PTceB6KfAVTljqQPLb85KuL1dMtyx+SG6+i3nupKaBhuizq4yBmUJKReo3vsVF+EorssYPEdmROhXR0ngiZWA2jLeYMKXDU3ss025G640vT1SitUdAEYrhZTeIltntI6i4RVMcyzpHKZUCSgzbw9cK06uAJXMO4g0fyHqq9Tj+ZzWNOYOcGkjTnr4BOyPxNs3+2LiT6bKRrlTovVo1ExUE2mSenogfQM2Sp1JVhqVCbaI6D3Aq82vzUDWpnNKKIvsvNrDmq1XvW3UHakapdpeZtvzTsjqDliygerNRw2+Aiyq1HDmhDAcREHfRZWKohyk4jiIa4gXbfW2hJHRc3+4VLgOBMSLd272thxnUSnEGi88Fpj0QSUTquYlpHeaJnbyTAgwV1ME9l2cDl4dJWvGIiUmhPKdrloMZzHGeExLm+ayMNXLHAhdo9oMrneMcLy94abqEkasc7/yzUaW4ikRufgdlR4fi3CWGZ5cnt3PiBHkqHC8eabr6HVaXEHtbUDwfeAnxGh81XPtWX4k4y1+mbVO4B53Tlq0/ZjhTKwcC53dcIuB3XCR9R5LVx3su0XpuIPW4UPnj9ilxZp9GTw3gTqzM2cNEkAQTMb6qnxrgz6NNzjBbB7w28Rsun9nsK5jXB2ocfDopsTXDnGnlzAiHCJEHUHyWZ8hp/wANkOGmv6cZwPEufTByO01i1rTPJdFw+idSIKmw/B+yYGNIhtgOk2Cmawt133WWTtnST6octE6KucEybi3grkhUcdiQJHryUSUbM7i9Kk1rsuwJO8QL2WfgMLSDgWkPILXNe090AtMtcCAc199IQ4nioY4lrjmAhgDWvzEgtDS11iDKvcM4S6lh2yO82CR53+HyUl4XN6qrNSg5WRUVShXETsj7cJFZcYFcpFZdLFBaGHrBMrkmXWNlE6kmovUr6wUikz6rLqsXK5Xrtn5qnVGkKJag2OVesZmdPH7KRigrn1RQvszsTTa+Wza8jqNfK/wWDw+gCXN3BJBi0OMEfDwlvgtPGViH90g6SNx1nbXRVa1EdqxzdiZB1lwMR5zbkVKI2ivxCvD5zXESBcg+Wx+ikwtUGOt1V4575gnMRa1iDrB0JgocDSLA0TJkj1uFqwumYOXHaDNNzoQEouz5p2sXQOCREQbKOtTkEESpA66JzUySOP4lw/I/oTbzK7vifsu2thmimO+xvd6iND81kYzDhzdrX53F/RdJ7I8eZUpQSMzbOGl+fgsmZNdnT409l36UfYOk/KahdETSLY1LY7x68h4rpsS43ygk8+awuJcJyGpXoPcxxIeaYu0n+RjmoeGe2TX92sAxw32P2WKSs6UP03qGHqGZdlzes+SEcJe2C195kmJmdZUlHHNcRBBlW21VVqizeSKv6d5JLnAwLACPMp62FzMIdvpzBVt9MEfVOYAvdKg3ZxlXFvpuLS42VbF8RsNSTYAauJ0AWlxfBl9cRZv8nfIDqj/TMbGUC2hIk31uhGjboj4JwbK7tKkF/wAGdBzPM/RdIKcrJoVFrU6ncJ/LEKRRO7OextJrajgzSbjad45BPRZdVXVZc7xPxKtUSSg0+I0qOHBUeIa5mnlGvh1VrBMV+phpCTVlO9MzcHxMOsVaqVwBMrOx/CdxZ2x+6xMNSrViWvJa0SI3MHnyUe0TUIy7TNqni+0qBrTaYJ2WviMNDVBwnACm0ABT4p/NWJdFU5JukUyYCqVnJ8RUvCauIBAKGCRl125JdoNXW2hVq1Inu5R3yHEB0ljG+6drucD1gFT4uS8MFx7z7Zu6NZFp9VRovpmrUqCWtsIgwbR5HQ76pIbZQ4tUzktc17Wg22kga6eQugwhA0JiQRNthtsrXGKrcsjaIjSCbxss4zIJiHzB6tsSVogZMvjNrMkSUOdIuXTR5xiL0i5RylKYyPGu7jo5FcfSxDmOzNcWu5gwV2hXNcY4UWuLmiWm/goTVo04J10Rv9ocQRBqv9Y+ipfqHcygyoSqdUvo2bv9NfhntE+kbHx5H7LtuC+2dNwAeQ13UiF5iiY+CqZ4VLw0Q5DXUj27DcTa/wB0gjnNj4c1Ia+Z0fhXA+zfHgWhpIBGg6dF1mGqzF1hknF0zfGpK0S8YolrMzQIkFxm8aT6rIfXXTOcHsLSJBBBHiuYxuCLWh4ktFndDMAnxQSg+uyxTq3Wxg60tIXK0sRf/Vr4HExqUBNdGTVflqOB/sfnZXsNXVLjrMtXNs4A+YsfooaFZNlq7R1WExQV8Y0ALmKVaFZ/UdUrK3jNOtjJssmlWy1eh/7ROrKnjXkZSOd+ehISZZBV0b/7nFlVr40ndVMpLQRuARtr8kIonr5beuqlZXUUSPxAFyRKrYnGmWhty4nbmN+QUONpzpEfn+qvw/GkVKbS0Q6wOt2g7Dax9QiiLZq4egW0jPvPBDiJbaTYcgVSYTFTK1wgE3ggFsQBGxB2Wljxm7sxMSNIBBvZVcN3QWAgt5fM31TSIX0YXD8OS17yAGSQAY0EZiPO3qhx+Gaynp3hBnlqT6rVfh4MC7dSNh/x+yyPaHEd0gcgro9soyeMuU3ggeH0SNrqCi7ujwHyRhdNHnZeiJQ5kxUZKkIlDkzroLpZkDI+wadvgoK3CWO2VsppjVRaJqTMypwBmxWdiOCvbpcLoSbp8yi0ixZJIw+D1gMzSBmkEEi4iy7nhuLMBcLxFhZWDosY/wBXX8JqWhc/kRp2dniZNonSYbEQVZbh2kOafccCHDobrOpFW6T7FZ0aZHKY7CGjULT4g8xsVZw2JWzxHBiszKffF2n6Lk21HU3FrhBClVk1KzYx7O1pwLuF2xzGo8wsPDV1r4PiER6218lncVwQntKdi6S5u1zM9D0QvwadFmhiudlZbX0XP0nO5FXGYhwMZXTEi231ScS2/wBNc1kwxIL2g33I6D/SFSwrK1SclN5A/llLQ3YyT1Wph+CNawue4GtsLhsEQWBwOm88+llBoTkkX21hlA6BValcc1mP4kWnK4EEbbHaeqjfxEX6c9/zqpV0UlqsQegjXqo8NSAr03EmADMSImm4A9NlDSr5myBYkb8rGx1Utan3T3pnrMdBCa6IvsvPqZn2Enx5deSh7R2aAL3JOwtoT+aIG12g5WEucbddb32Uv6jKCNDv+c1IVkGKeQJzaiNOfKVyXFsV3jfNyO0C1viVs8WxpPd21K5LF1cz7LTij9mLPPqjsKGg8PopHNUWHMNHgFK4recN+kOZAboi3khPgpAKbpiUxSlIYkghDkQKRIeEmtTgpoQBU4pSBpk8oI/PBa/BqndCzsUwFjhzafkrXs+M1Np6LHyV0dTgS9R0uGfKuZVm0qkK6zETZYjpsdz1n8V4c2uJ0qDQ8+hV55VSrUjxQFHIuqupPyvEEfkqxiuIEstF4HhyI+IWpxbDNrMg2cPdPL/FxeIqubLCrUtiLlp2dBgse5pGnOY+a0K/GhUc3O1piYgWv8bW3+a5TD8UEd438Jkc1NTxjnE9mNNXEG3QKOkky+WXFKNp9nYYjHwC5r3MfznMDNocDY7aweqzn8fIIFUMZP8AUEzeCY2N53lYDce62Ykxvt6bFDicaXEbgdNDzFk/jM/yI2MRixVkAPLAT3/djqNxJvySbTAGV0zqRYyNnNI6LNw3EMg1/CEFXFudykXG1uqFAUshrtxQzZZM2DQLzOgHxT1q0DYW01gclh0sS+nFQkEEEAi5beLzETGqT8eHzBgblS+MisyNzD4ljTIIabAk/E3UGM4wyTeTz6fLdYlXHCABtN9SZ5ndUquIlTjiKZ5i1xDGEmZmdto2VbAUM9Ro6z6KuXSug4DgIGc6nTwWqETDlydWbQGiaURM7dE0WV5ziElKEQSAumMFwQEQpCEsiQyJOiy6dUwYkMQKbOnhPkQAhdV/Z3FhpdTP8XEDwmysFqxuJ0XU3iqwW/l49en2VWWO0TVxsukjtc4KmbVXKYLjrSBeDuFb/eBzXOcGdxZE16dGa6qV6yx/3cHdVsXxwAI1Y3OKLuMxoFpXLcXxge61yLSoamNqVDAm/JRvwLgJOvLdaYY2uzDl5CfSIc6s0cXlFlTITKwzqTRfGKOw8U36sqmHkbpZ0UiW7LRqjwPimdijzvz3VbMlKaSE5sn7dxETZRHxQykGpkWwi9MrGG4a9+gPjoFtYLgAbd3ePLZSSbKpZFEp8H4TmOZ2mw5rpGhMKcdNE7rq1KjHObkxy5IBJrEeQJkCHKETGqx2aWRWUKyuGJnNU5aEDhbZDQ7IQll5z08UbqfRLKQo0OyMNukRClLD0TFuiVBZC0J3CdbiLg7qQsT5EqHZi4j2fabtdl6G4+4UJ9n6g0ePiuhDEWT5DqloixZpI5ocBrf2b/8AR+ymw/s2Zl7pjYb+ZXQEfJJrUvjQ3nkzO/SNaIaAI8lTq01t1KfQKH9PPinRBSMCpgATp6IP2WdCugOH1siZhfDklqiXytHPH2edaCOvRTD2WP8Aceh+66EMhEGHl/qNEHzSOcHss7+415H7qej7Lt3eT4WW4R0SRqhPLL9M2lwCkNp8SVbbgGCAGj0Cs5FIGp0Qc2/shFMDkE5pnopgBfqmI9U6IWQ8kOVSGAI3E3m3S226abJ0AIUiiBPgiaFKhWTsH55wmJ26/WEklMQmj89fsgIsnSSGMB8/snFO/wCc4SSQAbaYKFwseiSSABqMAlNl+iSSQBhn0+UppukkgB3NTBs/nIpJIAem2Z/NikW/nokkkMPs7/nOE7tvzdJJDEPUZ3iOX2lC9t45f4kkgACPzzASy/L7pJJgG1t/zojyXHWPjKSSSEJm3UIKgukkhALby+6jdp5T8kkkwHyg/nkpadMJJKSEz//Z"/>
          <p:cNvSpPr>
            <a:spLocks noChangeAspect="1" noChangeArrowheads="1"/>
          </p:cNvSpPr>
          <p:nvPr/>
        </p:nvSpPr>
        <p:spPr bwMode="auto">
          <a:xfrm>
            <a:off x="76200" y="-923925"/>
            <a:ext cx="2286000" cy="18669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2" name="Picture 4" descr="http://3.bp.blogspot.com/_4Zi35pqQaCg/RrpvSC2KgyI/AAAAAAAAAGw/EUtSdWgdDrA/s400/teratoma-jpg++0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6453" y="0"/>
            <a:ext cx="8397547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www.conganat.org/7congreso/imagenes_trabajos/396-teratoma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rencia">
  <a:themeElements>
    <a:clrScheme name="Personalizado 8">
      <a:dk1>
        <a:sysClr val="windowText" lastClr="000000"/>
      </a:dk1>
      <a:lt1>
        <a:sysClr val="window" lastClr="FFFFFF"/>
      </a:lt1>
      <a:dk2>
        <a:srgbClr val="464646"/>
      </a:dk2>
      <a:lt2>
        <a:srgbClr val="F1856F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FF0000"/>
      </a:accent5>
      <a:accent6>
        <a:srgbClr val="7D3C4A"/>
      </a:accent6>
      <a:hlink>
        <a:srgbClr val="FF8119"/>
      </a:hlink>
      <a:folHlink>
        <a:srgbClr val="FF0000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137</TotalTime>
  <Words>187</Words>
  <Application>Microsoft Office PowerPoint</Application>
  <PresentationFormat>Presentación en pantalla (4:3)</PresentationFormat>
  <Paragraphs>30</Paragraphs>
  <Slides>10</Slides>
  <Notes>10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Concurrencia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Solangie</dc:creator>
  <cp:lastModifiedBy>Solangie</cp:lastModifiedBy>
  <cp:revision>14</cp:revision>
  <dcterms:created xsi:type="dcterms:W3CDTF">2011-06-01T01:30:08Z</dcterms:created>
  <dcterms:modified xsi:type="dcterms:W3CDTF">2011-06-15T00:22:01Z</dcterms:modified>
</cp:coreProperties>
</file>